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C819"/>
    <a:srgbClr val="1515CF"/>
    <a:srgbClr val="2345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66" y="1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4848-FD49-42AF-B4BD-7DD5D3DA6494}" type="datetimeFigureOut">
              <a:rPr lang="en-AU" smtClean="0"/>
              <a:t>11/12/2021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59BF-7B69-4C24-BE68-096DF9B0F8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854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4848-FD49-42AF-B4BD-7DD5D3DA6494}" type="datetimeFigureOut">
              <a:rPr lang="en-AU" smtClean="0"/>
              <a:t>11/12/2021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59BF-7B69-4C24-BE68-096DF9B0F8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945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4848-FD49-42AF-B4BD-7DD5D3DA6494}" type="datetimeFigureOut">
              <a:rPr lang="en-AU" smtClean="0"/>
              <a:t>11/12/2021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59BF-7B69-4C24-BE68-096DF9B0F8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759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4848-FD49-42AF-B4BD-7DD5D3DA6494}" type="datetimeFigureOut">
              <a:rPr lang="en-AU" smtClean="0"/>
              <a:t>11/12/2021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59BF-7B69-4C24-BE68-096DF9B0F8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827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4848-FD49-42AF-B4BD-7DD5D3DA6494}" type="datetimeFigureOut">
              <a:rPr lang="en-AU" smtClean="0"/>
              <a:t>11/12/2021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59BF-7B69-4C24-BE68-096DF9B0F8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0349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4848-FD49-42AF-B4BD-7DD5D3DA6494}" type="datetimeFigureOut">
              <a:rPr lang="en-AU" smtClean="0"/>
              <a:t>11/12/2021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59BF-7B69-4C24-BE68-096DF9B0F8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323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4848-FD49-42AF-B4BD-7DD5D3DA6494}" type="datetimeFigureOut">
              <a:rPr lang="en-AU" smtClean="0"/>
              <a:t>11/12/2021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59BF-7B69-4C24-BE68-096DF9B0F8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151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4848-FD49-42AF-B4BD-7DD5D3DA6494}" type="datetimeFigureOut">
              <a:rPr lang="en-AU" smtClean="0"/>
              <a:t>11/12/2021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59BF-7B69-4C24-BE68-096DF9B0F8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197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4848-FD49-42AF-B4BD-7DD5D3DA6494}" type="datetimeFigureOut">
              <a:rPr lang="en-AU" smtClean="0"/>
              <a:t>11/12/2021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59BF-7B69-4C24-BE68-096DF9B0F8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3275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4848-FD49-42AF-B4BD-7DD5D3DA6494}" type="datetimeFigureOut">
              <a:rPr lang="en-AU" smtClean="0"/>
              <a:t>11/12/2021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59BF-7B69-4C24-BE68-096DF9B0F8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1291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4848-FD49-42AF-B4BD-7DD5D3DA6494}" type="datetimeFigureOut">
              <a:rPr lang="en-AU" smtClean="0"/>
              <a:t>11/12/2021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59BF-7B69-4C24-BE68-096DF9B0F8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643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D4848-FD49-42AF-B4BD-7DD5D3DA6494}" type="datetimeFigureOut">
              <a:rPr lang="en-AU" smtClean="0"/>
              <a:t>11/12/2021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659BF-7B69-4C24-BE68-096DF9B0F8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404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le:5120x2880-dark-blue-solid-color-background.jpg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2" name="Vertical Scroll 21"/>
          <p:cNvSpPr/>
          <p:nvPr/>
        </p:nvSpPr>
        <p:spPr>
          <a:xfrm>
            <a:off x="2712720" y="230706"/>
            <a:ext cx="8432800" cy="6458852"/>
          </a:xfrm>
          <a:prstGeom prst="verticalScroll">
            <a:avLst/>
          </a:prstGeom>
          <a:solidFill>
            <a:srgbClr val="FFC8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TextBox 14"/>
          <p:cNvSpPr txBox="1"/>
          <p:nvPr/>
        </p:nvSpPr>
        <p:spPr>
          <a:xfrm>
            <a:off x="4328160" y="1169299"/>
            <a:ext cx="542779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solidFill>
                  <a:srgbClr val="000099"/>
                </a:solidFill>
                <a:latin typeface="QBeginners" panose="00000400000000000000" pitchFamily="2" charset="0"/>
                <a:ea typeface="Batang" panose="02030600000101010101" pitchFamily="18" charset="-127"/>
                <a:cs typeface="Leelawadee" panose="020B0502040204020203" pitchFamily="34" charset="-34"/>
              </a:rPr>
              <a:t>Turn on the radio,</a:t>
            </a:r>
          </a:p>
          <a:p>
            <a:pPr algn="ctr"/>
            <a:r>
              <a:rPr lang="en-AU" sz="2800" b="1" dirty="0">
                <a:solidFill>
                  <a:srgbClr val="000099"/>
                </a:solidFill>
                <a:latin typeface="QBeginners" panose="00000400000000000000" pitchFamily="2" charset="0"/>
                <a:ea typeface="Batang" panose="02030600000101010101" pitchFamily="18" charset="-127"/>
                <a:cs typeface="Leelawadee" panose="020B0502040204020203" pitchFamily="34" charset="-34"/>
              </a:rPr>
              <a:t>What do you hear?</a:t>
            </a:r>
          </a:p>
          <a:p>
            <a:pPr algn="ctr"/>
            <a:r>
              <a:rPr lang="en-AU" sz="2800" b="1" dirty="0">
                <a:solidFill>
                  <a:srgbClr val="000099"/>
                </a:solidFill>
                <a:latin typeface="QBeginners" panose="00000400000000000000" pitchFamily="2" charset="0"/>
                <a:ea typeface="Batang" panose="02030600000101010101" pitchFamily="18" charset="-127"/>
                <a:cs typeface="Leelawadee" panose="020B0502040204020203" pitchFamily="34" charset="-34"/>
              </a:rPr>
              <a:t>Wattle is going to win</a:t>
            </a:r>
          </a:p>
          <a:p>
            <a:pPr algn="ctr"/>
            <a:r>
              <a:rPr lang="en-AU" sz="2800" b="1" dirty="0">
                <a:solidFill>
                  <a:srgbClr val="000099"/>
                </a:solidFill>
                <a:latin typeface="QBeginners" panose="00000400000000000000" pitchFamily="2" charset="0"/>
                <a:ea typeface="Batang" panose="02030600000101010101" pitchFamily="18" charset="-127"/>
                <a:cs typeface="Leelawadee" panose="020B0502040204020203" pitchFamily="34" charset="-34"/>
              </a:rPr>
              <a:t>So give us a cheer!</a:t>
            </a:r>
          </a:p>
          <a:p>
            <a:pPr algn="ctr"/>
            <a:r>
              <a:rPr lang="en-AU" sz="2800" b="1" dirty="0">
                <a:solidFill>
                  <a:srgbClr val="000099"/>
                </a:solidFill>
                <a:latin typeface="QBeginners" panose="00000400000000000000" pitchFamily="2" charset="0"/>
                <a:ea typeface="Batang" panose="02030600000101010101" pitchFamily="18" charset="-127"/>
                <a:cs typeface="Leelawadee" panose="020B0502040204020203" pitchFamily="34" charset="-34"/>
              </a:rPr>
              <a:t>We’re the yellow Wattle </a:t>
            </a:r>
          </a:p>
          <a:p>
            <a:pPr algn="ctr"/>
            <a:r>
              <a:rPr lang="en-AU" sz="2800" b="1" dirty="0">
                <a:solidFill>
                  <a:srgbClr val="000099"/>
                </a:solidFill>
                <a:latin typeface="QBeginners" panose="00000400000000000000" pitchFamily="2" charset="0"/>
                <a:ea typeface="Batang" panose="02030600000101010101" pitchFamily="18" charset="-127"/>
                <a:cs typeface="Leelawadee" panose="020B0502040204020203" pitchFamily="34" charset="-34"/>
              </a:rPr>
              <a:t>Being put to the test !</a:t>
            </a:r>
          </a:p>
          <a:p>
            <a:pPr algn="ctr"/>
            <a:r>
              <a:rPr lang="en-AU" sz="2800" b="1" dirty="0">
                <a:solidFill>
                  <a:srgbClr val="000099"/>
                </a:solidFill>
                <a:latin typeface="QBeginners" panose="00000400000000000000" pitchFamily="2" charset="0"/>
                <a:ea typeface="Batang" panose="02030600000101010101" pitchFamily="18" charset="-127"/>
                <a:cs typeface="Leelawadee" panose="020B0502040204020203" pitchFamily="34" charset="-34"/>
              </a:rPr>
              <a:t>Wattle we do?</a:t>
            </a:r>
          </a:p>
          <a:p>
            <a:pPr algn="ctr"/>
            <a:r>
              <a:rPr lang="en-AU" sz="2800" b="1" dirty="0">
                <a:solidFill>
                  <a:srgbClr val="000099"/>
                </a:solidFill>
                <a:latin typeface="QBeginners" panose="00000400000000000000" pitchFamily="2" charset="0"/>
                <a:ea typeface="Batang" panose="02030600000101010101" pitchFamily="18" charset="-127"/>
                <a:cs typeface="Leelawadee" panose="020B0502040204020203" pitchFamily="34" charset="-34"/>
              </a:rPr>
              <a:t>TRY our best!</a:t>
            </a:r>
          </a:p>
          <a:p>
            <a:pPr algn="ctr"/>
            <a:r>
              <a:rPr lang="en-AU" sz="2800" b="1" dirty="0">
                <a:solidFill>
                  <a:srgbClr val="000099"/>
                </a:solidFill>
                <a:latin typeface="QBeginners" panose="00000400000000000000" pitchFamily="2" charset="0"/>
                <a:ea typeface="Batang" panose="02030600000101010101" pitchFamily="18" charset="-127"/>
                <a:cs typeface="Leelawadee" panose="020B0502040204020203" pitchFamily="34" charset="-34"/>
              </a:rPr>
              <a:t>Wattle we gain?</a:t>
            </a:r>
          </a:p>
          <a:p>
            <a:pPr algn="ctr"/>
            <a:r>
              <a:rPr lang="en-AU" sz="2800" b="1" dirty="0">
                <a:solidFill>
                  <a:srgbClr val="000099"/>
                </a:solidFill>
                <a:latin typeface="QBeginners" panose="00000400000000000000" pitchFamily="2" charset="0"/>
                <a:ea typeface="Batang" panose="02030600000101010101" pitchFamily="18" charset="-127"/>
                <a:cs typeface="Leelawadee" panose="020B0502040204020203" pitchFamily="34" charset="-34"/>
              </a:rPr>
              <a:t>Fame for our name!</a:t>
            </a:r>
          </a:p>
          <a:p>
            <a:pPr algn="ctr"/>
            <a:r>
              <a:rPr lang="en-AU" sz="2800" b="1" dirty="0">
                <a:solidFill>
                  <a:srgbClr val="000099"/>
                </a:solidFill>
                <a:latin typeface="QBeginners" panose="00000400000000000000" pitchFamily="2" charset="0"/>
                <a:ea typeface="Batang" panose="02030600000101010101" pitchFamily="18" charset="-127"/>
                <a:cs typeface="Leelawadee" panose="020B0502040204020203" pitchFamily="34" charset="-34"/>
              </a:rPr>
              <a:t>W - A  - T  – T -  L - E  </a:t>
            </a:r>
          </a:p>
          <a:p>
            <a:pPr algn="ctr"/>
            <a:r>
              <a:rPr lang="en-AU" sz="2800" b="1" dirty="0">
                <a:solidFill>
                  <a:srgbClr val="000099"/>
                </a:solidFill>
                <a:latin typeface="QBeginners" panose="00000400000000000000" pitchFamily="2" charset="0"/>
                <a:ea typeface="Batang" panose="02030600000101010101" pitchFamily="18" charset="-127"/>
                <a:cs typeface="Leelawadee" panose="020B0502040204020203" pitchFamily="34" charset="-34"/>
              </a:rPr>
              <a:t>YEAH WATTLE!!!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90720" y="230706"/>
            <a:ext cx="5979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>
                <a:latin typeface="Batang" panose="02030600000101010101" pitchFamily="18" charset="-127"/>
                <a:ea typeface="Batang" panose="02030600000101010101" pitchFamily="18" charset="-127"/>
              </a:rPr>
              <a:t>Wattle House War Cry</a:t>
            </a:r>
          </a:p>
        </p:txBody>
      </p:sp>
      <p:pic>
        <p:nvPicPr>
          <p:cNvPr id="21" name="Picture 20" descr="Medal,gold,design,transparent background,decoration - free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901" y="1076158"/>
            <a:ext cx="1180289" cy="1470407"/>
          </a:xfrm>
          <a:prstGeom prst="rect">
            <a:avLst/>
          </a:prstGeom>
        </p:spPr>
      </p:pic>
      <p:pic>
        <p:nvPicPr>
          <p:cNvPr id="26" name="Picture 25" descr="Plant Information | Australian National Botanic Gardens ...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10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344153" y="1777269"/>
            <a:ext cx="5995519" cy="3103215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29" name="Picture 28" descr="Medal,gold,design,transparent background,decoration - free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765" y="1076158"/>
            <a:ext cx="1180289" cy="14704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8260" y="5363122"/>
            <a:ext cx="1490142" cy="1326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657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75FD99E1E89B4C9687580BF2CFA2BF" ma:contentTypeVersion="14" ma:contentTypeDescription="Create a new document." ma:contentTypeScope="" ma:versionID="7cb7160400bdd56a296d3609dc75fc6a">
  <xsd:schema xmlns:xsd="http://www.w3.org/2001/XMLSchema" xmlns:xs="http://www.w3.org/2001/XMLSchema" xmlns:p="http://schemas.microsoft.com/office/2006/metadata/properties" xmlns:ns1="http://schemas.microsoft.com/sharepoint/v3" xmlns:ns2="d4474ec1-38c4-41f9-9e82-09d20b3c6785" xmlns:ns3="e3818ccd-e191-4cf4-ae44-2a2bcdf4800c" targetNamespace="http://schemas.microsoft.com/office/2006/metadata/properties" ma:root="true" ma:fieldsID="0ca682d11463a7ec6604ab377c5cdfd4" ns1:_="" ns2:_="" ns3:_="">
    <xsd:import namespace="http://schemas.microsoft.com/sharepoint/v3"/>
    <xsd:import namespace="d4474ec1-38c4-41f9-9e82-09d20b3c6785"/>
    <xsd:import namespace="e3818ccd-e191-4cf4-ae44-2a2bcdf4800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PPContentOwner" minOccurs="0"/>
                <xsd:element ref="ns2:PPContentAuthor" minOccurs="0"/>
                <xsd:element ref="ns2:PPSubmittedBy" minOccurs="0"/>
                <xsd:element ref="ns2:PPSubmittedDate" minOccurs="0"/>
                <xsd:element ref="ns2:PPModeratedBy" minOccurs="0"/>
                <xsd:element ref="ns2:PPModeratedDate" minOccurs="0"/>
                <xsd:element ref="ns2:PPReferenceNumber" minOccurs="0"/>
                <xsd:element ref="ns2:PPContentApprover" minOccurs="0"/>
                <xsd:element ref="ns2:PPReviewDate" minOccurs="0"/>
                <xsd:element ref="ns2:PPLastReviewedDate" minOccurs="0"/>
                <xsd:element ref="ns2:PPLastReviewedBy" minOccurs="0"/>
                <xsd:element ref="ns2:PPPublishedNotificationAddress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474ec1-38c4-41f9-9e82-09d20b3c6785" elementFormDefault="qualified">
    <xsd:import namespace="http://schemas.microsoft.com/office/2006/documentManagement/types"/>
    <xsd:import namespace="http://schemas.microsoft.com/office/infopath/2007/PartnerControls"/>
    <xsd:element name="PPContentOwner" ma:index="10" nillable="true" ma:displayName="Content Owner" ma:description="The person ultimately responsible for the content of this item." ma:list="UserInfo" ma:internalName="PPContent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ContentAuthor" ma:index="11" nillable="true" ma:displayName="Content Author" ma:description="The person responsible for creating and maintaining this item’s content." ma:list="UserInfo" ma:internalName="PPContentAutho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By" ma:index="12" nillable="true" ma:displayName="Submitted By" ma:description="The person who submitted this item for approval." ma:list="UserInfo" ma:internalName="PPSubmit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Date" ma:index="13" nillable="true" ma:displayName="Submitted Date" ma:description="The date and time when this item was submitted for approval." ma:format="DateOnly" ma:internalName="PPSubmittedDate">
      <xsd:simpleType>
        <xsd:restriction base="dms:DateTime"/>
      </xsd:simpleType>
    </xsd:element>
    <xsd:element name="PPModeratedBy" ma:index="14" nillable="true" ma:displayName="Moderated By" ma:description="The user that either approved or rejected the item." ma:list="UserInfo" ma:internalName="PPModera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ModeratedDate" ma:index="15" nillable="true" ma:displayName="Moderated Date" ma:description="The date that the item was either approved or rejected." ma:format="DateOnly" ma:internalName="PPModeratedDate">
      <xsd:simpleType>
        <xsd:restriction base="dms:DateTime"/>
      </xsd:simpleType>
    </xsd:element>
    <xsd:element name="PPReferenceNumber" ma:index="16" nillable="true" ma:displayName="Reference Number" ma:description="The identifier from another system that represents or is related to this item (if applicable)." ma:internalName="PPReferenceNumber">
      <xsd:simpleType>
        <xsd:restriction base="dms:Text"/>
      </xsd:simpleType>
    </xsd:element>
    <xsd:element name="PPContentApprover" ma:index="17" nillable="true" ma:displayName="Content Approver" ma:description="The person who is responsible for approving the content of this item." ma:list="UserInfo" ma:internalName="PPContentApprov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ReviewDate" ma:index="18" nillable="true" ma:displayName="Review Date" ma:description="The date the item's content will be next due for review." ma:format="DateOnly" ma:internalName="PPReviewDate">
      <xsd:simpleType>
        <xsd:restriction base="dms:DateTime"/>
      </xsd:simpleType>
    </xsd:element>
    <xsd:element name="PPLastReviewedDate" ma:index="19" nillable="true" ma:displayName="Last Reviewed Date" ma:description="The date the item's content was last reviewed." ma:internalName="PPLastReviewedDate">
      <xsd:simpleType>
        <xsd:restriction base="dms:DateTime"/>
      </xsd:simpleType>
    </xsd:element>
    <xsd:element name="PPLastReviewedBy" ma:index="20" nillable="true" ma:displayName="Last Reviewed By" ma:description="The person who last reviewed the item's content." ma:list="UserInfo" ma:internalName="PPLastReview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PublishedNotificationAddresses" ma:index="21" nillable="true" ma:displayName="Published Notification Address(es)" ma:description="The email address(es) of people to notify when this item is published. Note: Email addresses are separated by a ';'." ma:internalName="PPPublishedNotificationAddresse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818ccd-e191-4cf4-ae44-2a2bcdf4800c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PLastReviewedDate xmlns="d4474ec1-38c4-41f9-9e82-09d20b3c6785">2022-02-07T07:44:14+00:00</PPLastReviewedDate>
    <PPLastReviewedBy xmlns="d4474ec1-38c4-41f9-9e82-09d20b3c6785">
      <UserInfo>
        <DisplayName>RYNNE, Amanda</DisplayName>
        <AccountId>31</AccountId>
        <AccountType/>
      </UserInfo>
    </PPLastReviewedBy>
    <PPPublishedNotificationAddresses xmlns="d4474ec1-38c4-41f9-9e82-09d20b3c6785" xsi:nil="true"/>
    <PPReferenceNumber xmlns="d4474ec1-38c4-41f9-9e82-09d20b3c6785" xsi:nil="true"/>
    <PPModeratedBy xmlns="d4474ec1-38c4-41f9-9e82-09d20b3c6785">
      <UserInfo>
        <DisplayName>RYNNE, Amanda</DisplayName>
        <AccountId>31</AccountId>
        <AccountType/>
      </UserInfo>
    </PPModeratedBy>
    <PPContentApprover xmlns="d4474ec1-38c4-41f9-9e82-09d20b3c6785">
      <UserInfo>
        <DisplayName>RYNNE, Amanda</DisplayName>
        <AccountId>31</AccountId>
        <AccountType/>
      </UserInfo>
    </PPContentApprover>
    <PPSubmittedDate xmlns="d4474ec1-38c4-41f9-9e82-09d20b3c6785">2022-02-07T07:43:33+00:00</PPSubmittedDate>
    <PPSubmittedBy xmlns="d4474ec1-38c4-41f9-9e82-09d20b3c6785">
      <UserInfo>
        <DisplayName>RYNNE, Amanda</DisplayName>
        <AccountId>31</AccountId>
        <AccountType/>
      </UserInfo>
    </PPSubmittedBy>
    <PPContentOwner xmlns="d4474ec1-38c4-41f9-9e82-09d20b3c6785">
      <UserInfo>
        <DisplayName>RYNNE, Amanda</DisplayName>
        <AccountId>31</AccountId>
        <AccountType/>
      </UserInfo>
    </PPContentOwner>
    <PublishingExpirationDate xmlns="http://schemas.microsoft.com/sharepoint/v3" xsi:nil="true"/>
    <PPContentAuthor xmlns="d4474ec1-38c4-41f9-9e82-09d20b3c6785">
      <UserInfo>
        <DisplayName>RYNNE, Amanda</DisplayName>
        <AccountId>31</AccountId>
        <AccountType/>
      </UserInfo>
    </PPContentAuthor>
    <PPModeratedDate xmlns="d4474ec1-38c4-41f9-9e82-09d20b3c6785">2022-02-07T07:44:14+00:00</PPModeratedDate>
    <PublishingStartDate xmlns="http://schemas.microsoft.com/sharepoint/v3" xsi:nil="true"/>
    <PPReviewDate xmlns="d4474ec1-38c4-41f9-9e82-09d20b3c6785">2023-02-06T14:00:00+00:00</PPReviewDate>
  </documentManagement>
</p:properties>
</file>

<file path=customXml/itemProps1.xml><?xml version="1.0" encoding="utf-8"?>
<ds:datastoreItem xmlns:ds="http://schemas.openxmlformats.org/officeDocument/2006/customXml" ds:itemID="{AE4DEB31-9B7E-40F8-869F-85633378BE3F}"/>
</file>

<file path=customXml/itemProps2.xml><?xml version="1.0" encoding="utf-8"?>
<ds:datastoreItem xmlns:ds="http://schemas.openxmlformats.org/officeDocument/2006/customXml" ds:itemID="{CFFF4537-4E91-4FF3-9A94-46420444905A}"/>
</file>

<file path=customXml/itemProps3.xml><?xml version="1.0" encoding="utf-8"?>
<ds:datastoreItem xmlns:ds="http://schemas.openxmlformats.org/officeDocument/2006/customXml" ds:itemID="{F65257DA-04B5-45CC-AA0F-3FD93B328761}"/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66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Batang</vt:lpstr>
      <vt:lpstr>Arial</vt:lpstr>
      <vt:lpstr>Calibri</vt:lpstr>
      <vt:lpstr>Calibri Light</vt:lpstr>
      <vt:lpstr>Leelawadee</vt:lpstr>
      <vt:lpstr>QBeginners</vt:lpstr>
      <vt:lpstr>Office Theme</vt:lpstr>
      <vt:lpstr>PowerPoint Presentation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Wattle War Cry</dc:title>
  <dc:creator>Student Account</dc:creator>
  <cp:lastModifiedBy>RYNNE, Amanda (arynn6)</cp:lastModifiedBy>
  <cp:revision>16</cp:revision>
  <dcterms:created xsi:type="dcterms:W3CDTF">2020-05-21T04:47:57Z</dcterms:created>
  <dcterms:modified xsi:type="dcterms:W3CDTF">2021-12-11T03:56:00Z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0x0101008275FD99E1E89B4C9687580BF2CFA2BF</vt:lpwstr>
  </property>
</Properties>
</file>