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03BFEE-CCBC-4AD7-9F05-6EB1D1535EB2}" v="3" dt="2021-12-11T03:54:56.2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66" y="1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FFDE-D9C4-4B9F-B2A7-A0AA6F6A98E9}" type="datetimeFigureOut">
              <a:rPr lang="en-AU" smtClean="0"/>
              <a:t>11/12/2021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7A6-335B-4B3B-ADD1-195F40D1F4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98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FFDE-D9C4-4B9F-B2A7-A0AA6F6A98E9}" type="datetimeFigureOut">
              <a:rPr lang="en-AU" smtClean="0"/>
              <a:t>11/12/2021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7A6-335B-4B3B-ADD1-195F40D1F4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33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FFDE-D9C4-4B9F-B2A7-A0AA6F6A98E9}" type="datetimeFigureOut">
              <a:rPr lang="en-AU" smtClean="0"/>
              <a:t>11/12/2021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7A6-335B-4B3B-ADD1-195F40D1F4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6450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FFDE-D9C4-4B9F-B2A7-A0AA6F6A98E9}" type="datetimeFigureOut">
              <a:rPr lang="en-AU" smtClean="0"/>
              <a:t>11/12/2021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7A6-335B-4B3B-ADD1-195F40D1F4DD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9750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FFDE-D9C4-4B9F-B2A7-A0AA6F6A98E9}" type="datetimeFigureOut">
              <a:rPr lang="en-AU" smtClean="0"/>
              <a:t>11/12/2021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7A6-335B-4B3B-ADD1-195F40D1F4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181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FFDE-D9C4-4B9F-B2A7-A0AA6F6A98E9}" type="datetimeFigureOut">
              <a:rPr lang="en-AU" smtClean="0"/>
              <a:t>11/12/2021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7A6-335B-4B3B-ADD1-195F40D1F4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167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FFDE-D9C4-4B9F-B2A7-A0AA6F6A98E9}" type="datetimeFigureOut">
              <a:rPr lang="en-AU" smtClean="0"/>
              <a:t>11/12/2021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7A6-335B-4B3B-ADD1-195F40D1F4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9569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FFDE-D9C4-4B9F-B2A7-A0AA6F6A98E9}" type="datetimeFigureOut">
              <a:rPr lang="en-AU" smtClean="0"/>
              <a:t>11/12/2021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7A6-335B-4B3B-ADD1-195F40D1F4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36703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FFDE-D9C4-4B9F-B2A7-A0AA6F6A98E9}" type="datetimeFigureOut">
              <a:rPr lang="en-AU" smtClean="0"/>
              <a:t>11/12/2021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7A6-335B-4B3B-ADD1-195F40D1F4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707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FFDE-D9C4-4B9F-B2A7-A0AA6F6A98E9}" type="datetimeFigureOut">
              <a:rPr lang="en-AU" smtClean="0"/>
              <a:t>11/12/2021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7A6-335B-4B3B-ADD1-195F40D1F4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525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FFDE-D9C4-4B9F-B2A7-A0AA6F6A98E9}" type="datetimeFigureOut">
              <a:rPr lang="en-AU" smtClean="0"/>
              <a:t>11/12/2021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7A6-335B-4B3B-ADD1-195F40D1F4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9785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FFDE-D9C4-4B9F-B2A7-A0AA6F6A98E9}" type="datetimeFigureOut">
              <a:rPr lang="en-AU" smtClean="0"/>
              <a:t>11/12/2021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7A6-335B-4B3B-ADD1-195F40D1F4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264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FFDE-D9C4-4B9F-B2A7-A0AA6F6A98E9}" type="datetimeFigureOut">
              <a:rPr lang="en-AU" smtClean="0"/>
              <a:t>11/12/2021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7A6-335B-4B3B-ADD1-195F40D1F4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803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FFDE-D9C4-4B9F-B2A7-A0AA6F6A98E9}" type="datetimeFigureOut">
              <a:rPr lang="en-AU" smtClean="0"/>
              <a:t>11/12/2021</a:t>
            </a:fld>
            <a:endParaRPr lang="en-A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7A6-335B-4B3B-ADD1-195F40D1F4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420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FFDE-D9C4-4B9F-B2A7-A0AA6F6A98E9}" type="datetimeFigureOut">
              <a:rPr lang="en-AU" smtClean="0"/>
              <a:t>11/12/2021</a:t>
            </a:fld>
            <a:endParaRPr lang="en-A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7A6-335B-4B3B-ADD1-195F40D1F4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54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FFDE-D9C4-4B9F-B2A7-A0AA6F6A98E9}" type="datetimeFigureOut">
              <a:rPr lang="en-AU" smtClean="0"/>
              <a:t>11/12/2021</a:t>
            </a:fld>
            <a:endParaRPr lang="en-A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7A6-335B-4B3B-ADD1-195F40D1F4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371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8FFDE-D9C4-4B9F-B2A7-A0AA6F6A98E9}" type="datetimeFigureOut">
              <a:rPr lang="en-AU" smtClean="0"/>
              <a:t>11/12/2021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17A6-335B-4B3B-ADD1-195F40D1F4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4441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2B8FFDE-D9C4-4B9F-B2A7-A0AA6F6A98E9}" type="datetimeFigureOut">
              <a:rPr lang="en-AU" smtClean="0"/>
              <a:t>11/12/2021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717A6-335B-4B3B-ADD1-195F40D1F4D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14452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36" y="1677427"/>
            <a:ext cx="11243261" cy="29238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AU" sz="4000" dirty="0">
                <a:solidFill>
                  <a:srgbClr val="FF0000"/>
                </a:solidFill>
              </a:rPr>
              <a:t>   </a:t>
            </a:r>
            <a:r>
              <a:rPr lang="en-AU" sz="3600" dirty="0">
                <a:solidFill>
                  <a:srgbClr val="FF0000"/>
                </a:solidFill>
              </a:rPr>
              <a:t>         </a:t>
            </a:r>
            <a:r>
              <a:rPr lang="en-AU" sz="3600" dirty="0"/>
              <a:t> Banksia Banksia Rar Rar Rar.</a:t>
            </a:r>
          </a:p>
          <a:p>
            <a:r>
              <a:rPr lang="en-AU" sz="3600" dirty="0"/>
              <a:t>             Banksia Banksia best by far,</a:t>
            </a:r>
          </a:p>
          <a:p>
            <a:r>
              <a:rPr lang="en-AU" sz="3600" dirty="0"/>
              <a:t> we’re rough we’re tough we’re hard to bluff. </a:t>
            </a:r>
          </a:p>
          <a:p>
            <a:r>
              <a:rPr lang="en-AU" sz="3600" dirty="0"/>
              <a:t>          So come on Banksia do your stuff, </a:t>
            </a:r>
          </a:p>
          <a:p>
            <a:r>
              <a:rPr lang="en-AU" sz="3600" dirty="0"/>
              <a:t>       B    A    N     K    S    I    A    GO BANKSIA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33914" y="-322365"/>
            <a:ext cx="1191490" cy="18593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196121" y="-331028"/>
            <a:ext cx="1185716" cy="18593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052551" y="-333915"/>
            <a:ext cx="1191488" cy="18593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914760" y="-331028"/>
            <a:ext cx="1185713" cy="18593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776967" y="-328142"/>
            <a:ext cx="1179936" cy="18593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9636285" y="-328142"/>
            <a:ext cx="1179934" cy="18593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5911" y="11548"/>
            <a:ext cx="1036089" cy="18593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5147" y="1298737"/>
            <a:ext cx="1036089" cy="18593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5911" y="3139366"/>
            <a:ext cx="1036089" cy="185931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5911" y="4998683"/>
            <a:ext cx="1036089" cy="18593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235" y="1191484"/>
            <a:ext cx="1036089" cy="198936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236" y="3180851"/>
            <a:ext cx="1036089" cy="185931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" y="5017370"/>
            <a:ext cx="1036089" cy="185931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6948764" y="5361716"/>
            <a:ext cx="1191490" cy="185931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089447" y="5356499"/>
            <a:ext cx="1191490" cy="185931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230130" y="5351283"/>
            <a:ext cx="1191490" cy="185931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370812" y="5351284"/>
            <a:ext cx="1191490" cy="185931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0646508" y="5361716"/>
            <a:ext cx="1191490" cy="185931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8808080" y="5361717"/>
            <a:ext cx="1191490" cy="1859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3833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75FD99E1E89B4C9687580BF2CFA2BF" ma:contentTypeVersion="14" ma:contentTypeDescription="Create a new document." ma:contentTypeScope="" ma:versionID="7cb7160400bdd56a296d3609dc75fc6a">
  <xsd:schema xmlns:xsd="http://www.w3.org/2001/XMLSchema" xmlns:xs="http://www.w3.org/2001/XMLSchema" xmlns:p="http://schemas.microsoft.com/office/2006/metadata/properties" xmlns:ns1="http://schemas.microsoft.com/sharepoint/v3" xmlns:ns2="d4474ec1-38c4-41f9-9e82-09d20b3c6785" xmlns:ns3="e3818ccd-e191-4cf4-ae44-2a2bcdf4800c" targetNamespace="http://schemas.microsoft.com/office/2006/metadata/properties" ma:root="true" ma:fieldsID="0ca682d11463a7ec6604ab377c5cdfd4" ns1:_="" ns2:_="" ns3:_="">
    <xsd:import namespace="http://schemas.microsoft.com/sharepoint/v3"/>
    <xsd:import namespace="d4474ec1-38c4-41f9-9e82-09d20b3c6785"/>
    <xsd:import namespace="e3818ccd-e191-4cf4-ae44-2a2bcdf4800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PPContentOwner" minOccurs="0"/>
                <xsd:element ref="ns2:PPContentAuthor" minOccurs="0"/>
                <xsd:element ref="ns2:PPSubmittedBy" minOccurs="0"/>
                <xsd:element ref="ns2:PPSubmittedDate" minOccurs="0"/>
                <xsd:element ref="ns2:PPModeratedBy" minOccurs="0"/>
                <xsd:element ref="ns2:PPModeratedDate" minOccurs="0"/>
                <xsd:element ref="ns2:PPReferenceNumber" minOccurs="0"/>
                <xsd:element ref="ns2:PPContentApprover" minOccurs="0"/>
                <xsd:element ref="ns2:PPReviewDate" minOccurs="0"/>
                <xsd:element ref="ns2:PPLastReviewedDate" minOccurs="0"/>
                <xsd:element ref="ns2:PPLastReviewedBy" minOccurs="0"/>
                <xsd:element ref="ns2:PPPublishedNotificationAddress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474ec1-38c4-41f9-9e82-09d20b3c6785" elementFormDefault="qualified">
    <xsd:import namespace="http://schemas.microsoft.com/office/2006/documentManagement/types"/>
    <xsd:import namespace="http://schemas.microsoft.com/office/infopath/2007/PartnerControls"/>
    <xsd:element name="PPContentOwner" ma:index="10" nillable="true" ma:displayName="Content Owner" ma:description="The person ultimately responsible for the content of this item." ma:list="UserInfo" ma:internalName="PPContent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ContentAuthor" ma:index="11" nillable="true" ma:displayName="Content Author" ma:description="The person responsible for creating and maintaining this item’s content." ma:list="UserInfo" ma:internalName="PPContentAutho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By" ma:index="12" nillable="true" ma:displayName="Submitted By" ma:description="The person who submitted this item for approval." ma:list="UserInfo" ma:internalName="PPSubmit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SubmittedDate" ma:index="13" nillable="true" ma:displayName="Submitted Date" ma:description="The date and time when this item was submitted for approval." ma:format="DateOnly" ma:internalName="PPSubmittedDate">
      <xsd:simpleType>
        <xsd:restriction base="dms:DateTime"/>
      </xsd:simpleType>
    </xsd:element>
    <xsd:element name="PPModeratedBy" ma:index="14" nillable="true" ma:displayName="Moderated By" ma:description="The user that either approved or rejected the item." ma:list="UserInfo" ma:internalName="PPModerat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ModeratedDate" ma:index="15" nillable="true" ma:displayName="Moderated Date" ma:description="The date that the item was either approved or rejected." ma:format="DateOnly" ma:internalName="PPModeratedDate">
      <xsd:simpleType>
        <xsd:restriction base="dms:DateTime"/>
      </xsd:simpleType>
    </xsd:element>
    <xsd:element name="PPReferenceNumber" ma:index="16" nillable="true" ma:displayName="Reference Number" ma:description="The identifier from another system that represents or is related to this item (if applicable)." ma:internalName="PPReferenceNumber">
      <xsd:simpleType>
        <xsd:restriction base="dms:Text"/>
      </xsd:simpleType>
    </xsd:element>
    <xsd:element name="PPContentApprover" ma:index="17" nillable="true" ma:displayName="Content Approver" ma:description="The person who is responsible for approving the content of this item." ma:list="UserInfo" ma:internalName="PPContentApprov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ReviewDate" ma:index="18" nillable="true" ma:displayName="Review Date" ma:description="The date the item's content will be next due for review." ma:format="DateOnly" ma:internalName="PPReviewDate">
      <xsd:simpleType>
        <xsd:restriction base="dms:DateTime"/>
      </xsd:simpleType>
    </xsd:element>
    <xsd:element name="PPLastReviewedDate" ma:index="19" nillable="true" ma:displayName="Last Reviewed Date" ma:description="The date the item's content was last reviewed." ma:internalName="PPLastReviewedDate">
      <xsd:simpleType>
        <xsd:restriction base="dms:DateTime"/>
      </xsd:simpleType>
    </xsd:element>
    <xsd:element name="PPLastReviewedBy" ma:index="20" nillable="true" ma:displayName="Last Reviewed By" ma:description="The person who last reviewed the item's content." ma:list="UserInfo" ma:internalName="PPLastReview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PPublishedNotificationAddresses" ma:index="21" nillable="true" ma:displayName="Published Notification Address(es)" ma:description="The email address(es) of people to notify when this item is published. Note: Email addresses are separated by a ';'." ma:internalName="PPPublishedNotificationAddresse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818ccd-e191-4cf4-ae44-2a2bcdf4800c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PLastReviewedDate xmlns="d4474ec1-38c4-41f9-9e82-09d20b3c6785">2022-02-07T07:44:16+00:00</PPLastReviewedDate>
    <PPLastReviewedBy xmlns="d4474ec1-38c4-41f9-9e82-09d20b3c6785">
      <UserInfo>
        <DisplayName>RYNNE, Amanda</DisplayName>
        <AccountId>31</AccountId>
        <AccountType/>
      </UserInfo>
    </PPLastReviewedBy>
    <PPPublishedNotificationAddresses xmlns="d4474ec1-38c4-41f9-9e82-09d20b3c6785" xsi:nil="true"/>
    <PPReferenceNumber xmlns="d4474ec1-38c4-41f9-9e82-09d20b3c6785" xsi:nil="true"/>
    <PPModeratedBy xmlns="d4474ec1-38c4-41f9-9e82-09d20b3c6785">
      <UserInfo>
        <DisplayName>RYNNE, Amanda</DisplayName>
        <AccountId>31</AccountId>
        <AccountType/>
      </UserInfo>
    </PPModeratedBy>
    <PPContentApprover xmlns="d4474ec1-38c4-41f9-9e82-09d20b3c6785">
      <UserInfo>
        <DisplayName>RYNNE, Amanda</DisplayName>
        <AccountId>31</AccountId>
        <AccountType/>
      </UserInfo>
    </PPContentApprover>
    <PPSubmittedDate xmlns="d4474ec1-38c4-41f9-9e82-09d20b3c6785">2022-02-07T07:43:45+00:00</PPSubmittedDate>
    <PPSubmittedBy xmlns="d4474ec1-38c4-41f9-9e82-09d20b3c6785">
      <UserInfo>
        <DisplayName>RYNNE, Amanda</DisplayName>
        <AccountId>31</AccountId>
        <AccountType/>
      </UserInfo>
    </PPSubmittedBy>
    <PPContentOwner xmlns="d4474ec1-38c4-41f9-9e82-09d20b3c6785">
      <UserInfo>
        <DisplayName>RYNNE, Amanda</DisplayName>
        <AccountId>31</AccountId>
        <AccountType/>
      </UserInfo>
    </PPContentOwner>
    <PublishingExpirationDate xmlns="http://schemas.microsoft.com/sharepoint/v3" xsi:nil="true"/>
    <PPContentAuthor xmlns="d4474ec1-38c4-41f9-9e82-09d20b3c6785">
      <UserInfo>
        <DisplayName>RYNNE, Amanda</DisplayName>
        <AccountId>31</AccountId>
        <AccountType/>
      </UserInfo>
    </PPContentAuthor>
    <PPModeratedDate xmlns="d4474ec1-38c4-41f9-9e82-09d20b3c6785">2022-02-07T07:44:16+00:00</PPModeratedDate>
    <PublishingStartDate xmlns="http://schemas.microsoft.com/sharepoint/v3" xsi:nil="true"/>
    <PPReviewDate xmlns="d4474ec1-38c4-41f9-9e82-09d20b3c6785">2023-02-06T14:00:00+00:00</PPReviewDate>
  </documentManagement>
</p:properties>
</file>

<file path=customXml/itemProps1.xml><?xml version="1.0" encoding="utf-8"?>
<ds:datastoreItem xmlns:ds="http://schemas.openxmlformats.org/officeDocument/2006/customXml" ds:itemID="{330DD5BF-11E5-499B-907A-0A7975EB0208}"/>
</file>

<file path=customXml/itemProps2.xml><?xml version="1.0" encoding="utf-8"?>
<ds:datastoreItem xmlns:ds="http://schemas.openxmlformats.org/officeDocument/2006/customXml" ds:itemID="{9A1F06F7-6FE9-49A9-9715-B889986384E6}"/>
</file>

<file path=customXml/itemProps3.xml><?xml version="1.0" encoding="utf-8"?>
<ds:datastoreItem xmlns:ds="http://schemas.openxmlformats.org/officeDocument/2006/customXml" ds:itemID="{FB2ECAEB-7A70-441B-998B-3C325844883E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</TotalTime>
  <Words>113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PowerPoint Presentation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ELLROTT, Matilda (mellr4)</dc:creator>
  <cp:lastModifiedBy>RYNNE, Amanda (arynn6)</cp:lastModifiedBy>
  <cp:revision>7</cp:revision>
  <dcterms:created xsi:type="dcterms:W3CDTF">2020-05-21T04:28:27Z</dcterms:created>
  <dcterms:modified xsi:type="dcterms:W3CDTF">2021-12-11T03:55:31Z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0x0101008275FD99E1E89B4C9687580BF2CFA2BF</vt:lpwstr>
  </property>
</Properties>
</file>